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5.png"/><Relationship Id="rId7" Type="http://schemas.openxmlformats.org/officeDocument/2006/relationships/image" Target="../media/image9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88.png"/><Relationship Id="rId4" Type="http://schemas.openxmlformats.org/officeDocument/2006/relationships/image" Target="../media/image16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5.png"/><Relationship Id="rId7" Type="http://schemas.openxmlformats.org/officeDocument/2006/relationships/image" Target="../media/image9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16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5.png"/><Relationship Id="rId7" Type="http://schemas.openxmlformats.org/officeDocument/2006/relationships/image" Target="../media/image9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2.png"/><Relationship Id="rId4" Type="http://schemas.openxmlformats.org/officeDocument/2006/relationships/image" Target="../media/image16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5.png"/><Relationship Id="rId7" Type="http://schemas.openxmlformats.org/officeDocument/2006/relationships/image" Target="../media/image10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4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16.png"/><Relationship Id="rId9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5.png"/><Relationship Id="rId7" Type="http://schemas.openxmlformats.org/officeDocument/2006/relationships/image" Target="../media/image10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6.png"/><Relationship Id="rId9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5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6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7.png"/><Relationship Id="rId3" Type="http://schemas.openxmlformats.org/officeDocument/2006/relationships/image" Target="../media/image15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67.png"/><Relationship Id="rId10" Type="http://schemas.openxmlformats.org/officeDocument/2006/relationships/image" Target="../media/image124.png"/><Relationship Id="rId4" Type="http://schemas.openxmlformats.org/officeDocument/2006/relationships/image" Target="../media/image16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.png"/><Relationship Id="rId7" Type="http://schemas.openxmlformats.org/officeDocument/2006/relationships/image" Target="../media/image1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32.png"/><Relationship Id="rId5" Type="http://schemas.openxmlformats.org/officeDocument/2006/relationships/image" Target="../media/image95.png"/><Relationship Id="rId10" Type="http://schemas.openxmlformats.org/officeDocument/2006/relationships/image" Target="../media/image131.png"/><Relationship Id="rId4" Type="http://schemas.openxmlformats.org/officeDocument/2006/relationships/image" Target="../media/image16.png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5.png"/><Relationship Id="rId7" Type="http://schemas.openxmlformats.org/officeDocument/2006/relationships/image" Target="../media/image1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7.png"/><Relationship Id="rId5" Type="http://schemas.openxmlformats.org/officeDocument/2006/relationships/image" Target="../media/image67.png"/><Relationship Id="rId10" Type="http://schemas.openxmlformats.org/officeDocument/2006/relationships/image" Target="../media/image136.png"/><Relationship Id="rId4" Type="http://schemas.openxmlformats.org/officeDocument/2006/relationships/image" Target="../media/image16.png"/><Relationship Id="rId9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5.png"/><Relationship Id="rId7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37.png"/><Relationship Id="rId5" Type="http://schemas.openxmlformats.org/officeDocument/2006/relationships/image" Target="../media/image138.png"/><Relationship Id="rId10" Type="http://schemas.openxmlformats.org/officeDocument/2006/relationships/image" Target="../media/image128.png"/><Relationship Id="rId4" Type="http://schemas.openxmlformats.org/officeDocument/2006/relationships/image" Target="../media/image16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5.png"/><Relationship Id="rId7" Type="http://schemas.openxmlformats.org/officeDocument/2006/relationships/image" Target="../media/image1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37.png"/><Relationship Id="rId5" Type="http://schemas.openxmlformats.org/officeDocument/2006/relationships/image" Target="../media/image142.png"/><Relationship Id="rId10" Type="http://schemas.openxmlformats.org/officeDocument/2006/relationships/image" Target="../media/image128.png"/><Relationship Id="rId4" Type="http://schemas.openxmlformats.org/officeDocument/2006/relationships/image" Target="../media/image16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5.png"/><Relationship Id="rId7" Type="http://schemas.openxmlformats.org/officeDocument/2006/relationships/image" Target="../media/image1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6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.png"/><Relationship Id="rId7" Type="http://schemas.openxmlformats.org/officeDocument/2006/relationships/image" Target="../media/image1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37.png"/><Relationship Id="rId5" Type="http://schemas.openxmlformats.org/officeDocument/2006/relationships/image" Target="../media/image146.png"/><Relationship Id="rId10" Type="http://schemas.openxmlformats.org/officeDocument/2006/relationships/image" Target="../media/image128.png"/><Relationship Id="rId4" Type="http://schemas.openxmlformats.org/officeDocument/2006/relationships/image" Target="../media/image16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.png"/><Relationship Id="rId7" Type="http://schemas.openxmlformats.org/officeDocument/2006/relationships/image" Target="../media/image1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37.png"/><Relationship Id="rId5" Type="http://schemas.openxmlformats.org/officeDocument/2006/relationships/image" Target="../media/image150.png"/><Relationship Id="rId10" Type="http://schemas.openxmlformats.org/officeDocument/2006/relationships/image" Target="../media/image128.png"/><Relationship Id="rId4" Type="http://schemas.openxmlformats.org/officeDocument/2006/relationships/image" Target="../media/image16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5.png"/><Relationship Id="rId7" Type="http://schemas.openxmlformats.org/officeDocument/2006/relationships/image" Target="../media/image1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37.png"/><Relationship Id="rId4" Type="http://schemas.openxmlformats.org/officeDocument/2006/relationships/image" Target="../media/image16.png"/><Relationship Id="rId9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5.png"/><Relationship Id="rId7" Type="http://schemas.openxmlformats.org/officeDocument/2006/relationships/image" Target="../media/image159.png"/><Relationship Id="rId12" Type="http://schemas.openxmlformats.org/officeDocument/2006/relationships/image" Target="../media/image1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15.png"/><Relationship Id="rId5" Type="http://schemas.openxmlformats.org/officeDocument/2006/relationships/image" Target="../media/image157.png"/><Relationship Id="rId10" Type="http://schemas.openxmlformats.org/officeDocument/2006/relationships/image" Target="../media/image160.png"/><Relationship Id="rId4" Type="http://schemas.openxmlformats.org/officeDocument/2006/relationships/image" Target="../media/image16.png"/><Relationship Id="rId9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.png"/><Relationship Id="rId7" Type="http://schemas.openxmlformats.org/officeDocument/2006/relationships/image" Target="../media/image113.png"/><Relationship Id="rId12" Type="http://schemas.openxmlformats.org/officeDocument/2006/relationships/image" Target="../media/image1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6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5.png"/><Relationship Id="rId7" Type="http://schemas.openxmlformats.org/officeDocument/2006/relationships/image" Target="../media/image159.png"/><Relationship Id="rId12" Type="http://schemas.openxmlformats.org/officeDocument/2006/relationships/image" Target="../media/image1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15.png"/><Relationship Id="rId5" Type="http://schemas.openxmlformats.org/officeDocument/2006/relationships/image" Target="../media/image166.png"/><Relationship Id="rId10" Type="http://schemas.openxmlformats.org/officeDocument/2006/relationships/image" Target="../media/image160.png"/><Relationship Id="rId4" Type="http://schemas.openxmlformats.org/officeDocument/2006/relationships/image" Target="../media/image16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72.png"/><Relationship Id="rId3" Type="http://schemas.openxmlformats.org/officeDocument/2006/relationships/image" Target="../media/image15.png"/><Relationship Id="rId7" Type="http://schemas.openxmlformats.org/officeDocument/2006/relationships/image" Target="../media/image112.png"/><Relationship Id="rId12" Type="http://schemas.openxmlformats.org/officeDocument/2006/relationships/image" Target="../media/image1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15.png"/><Relationship Id="rId4" Type="http://schemas.openxmlformats.org/officeDocument/2006/relationships/image" Target="../media/image16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79.pn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12" Type="http://schemas.openxmlformats.org/officeDocument/2006/relationships/image" Target="../media/image1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39.png"/><Relationship Id="rId5" Type="http://schemas.openxmlformats.org/officeDocument/2006/relationships/image" Target="../media/image173.png"/><Relationship Id="rId10" Type="http://schemas.openxmlformats.org/officeDocument/2006/relationships/image" Target="../media/image177.png"/><Relationship Id="rId4" Type="http://schemas.openxmlformats.org/officeDocument/2006/relationships/image" Target="../media/image16.png"/><Relationship Id="rId9" Type="http://schemas.openxmlformats.org/officeDocument/2006/relationships/image" Target="../media/image176.png"/><Relationship Id="rId1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8.png"/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4.png"/><Relationship Id="rId10" Type="http://schemas.openxmlformats.org/officeDocument/2006/relationships/image" Target="../media/image185.png"/><Relationship Id="rId4" Type="http://schemas.openxmlformats.org/officeDocument/2006/relationships/image" Target="../media/image3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image" Target="../media/image14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4.pn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4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16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1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1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1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12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7.png"/><Relationship Id="rId5" Type="http://schemas.openxmlformats.org/officeDocument/2006/relationships/image" Target="../media/image67.png"/><Relationship Id="rId10" Type="http://schemas.openxmlformats.org/officeDocument/2006/relationships/image" Target="../media/image81.png"/><Relationship Id="rId4" Type="http://schemas.openxmlformats.org/officeDocument/2006/relationships/image" Target="../media/image16.png"/><Relationship Id="rId9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15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16.png"/><Relationship Id="rId9" Type="http://schemas.openxmlformats.org/officeDocument/2006/relationships/image" Target="../media/image67.png"/><Relationship Id="rId1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90.png"/><Relationship Id="rId5" Type="http://schemas.openxmlformats.org/officeDocument/2006/relationships/image" Target="../media/image15.png"/><Relationship Id="rId10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4A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84651" y="1205148"/>
            <a:ext cx="13877260" cy="644464"/>
            <a:chOff x="2784651" y="1205148"/>
            <a:chExt cx="13877260" cy="6444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4651" y="1205148"/>
              <a:ext cx="13877260" cy="644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229" y="1506080"/>
            <a:ext cx="325107" cy="325219"/>
            <a:chOff x="886229" y="1506080"/>
            <a:chExt cx="325107" cy="325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1506080"/>
              <a:ext cx="325107" cy="325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229" y="2663872"/>
            <a:ext cx="325107" cy="325219"/>
            <a:chOff x="886229" y="2663872"/>
            <a:chExt cx="325107" cy="325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2663872"/>
              <a:ext cx="325107" cy="325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229" y="3821664"/>
            <a:ext cx="325107" cy="325219"/>
            <a:chOff x="886229" y="3821664"/>
            <a:chExt cx="325107" cy="325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3821664"/>
              <a:ext cx="325107" cy="325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229" y="4979455"/>
            <a:ext cx="325107" cy="325219"/>
            <a:chOff x="886229" y="4979455"/>
            <a:chExt cx="325107" cy="3252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4979455"/>
              <a:ext cx="325107" cy="3252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6229" y="6137247"/>
            <a:ext cx="325107" cy="325219"/>
            <a:chOff x="886229" y="6137247"/>
            <a:chExt cx="325107" cy="325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6137247"/>
              <a:ext cx="325107" cy="325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6229" y="7295039"/>
            <a:ext cx="325107" cy="325219"/>
            <a:chOff x="886229" y="7295039"/>
            <a:chExt cx="325107" cy="3252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7295039"/>
              <a:ext cx="325107" cy="3252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6229" y="8452830"/>
            <a:ext cx="325107" cy="325219"/>
            <a:chOff x="886229" y="8452830"/>
            <a:chExt cx="325107" cy="3252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8452830"/>
              <a:ext cx="325107" cy="3252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3052758" y="5131351"/>
            <a:ext cx="9299966" cy="21429"/>
            <a:chOff x="-3052758" y="5131351"/>
            <a:chExt cx="9299966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52758" y="5131351"/>
              <a:ext cx="9299966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1326" y="1601239"/>
            <a:ext cx="8218634" cy="402261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1796" y="5215804"/>
            <a:ext cx="2687750" cy="6855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784651" y="8008748"/>
            <a:ext cx="13877260" cy="1002450"/>
            <a:chOff x="2784651" y="8008748"/>
            <a:chExt cx="13877260" cy="10024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4651" y="8008748"/>
              <a:ext cx="13877260" cy="10024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23044" y="1064716"/>
            <a:ext cx="3082951" cy="8783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554293" y="8517044"/>
            <a:ext cx="999485" cy="21425"/>
            <a:chOff x="3554293" y="8517044"/>
            <a:chExt cx="999485" cy="214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554293" y="8517044"/>
              <a:ext cx="999485" cy="214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77132" y="8517044"/>
            <a:ext cx="999485" cy="21425"/>
            <a:chOff x="11977132" y="8517044"/>
            <a:chExt cx="999485" cy="2142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977132" y="8517044"/>
              <a:ext cx="999485" cy="214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44395" y="3085305"/>
            <a:ext cx="5117517" cy="4092732"/>
            <a:chOff x="11544395" y="3085305"/>
            <a:chExt cx="5117517" cy="40927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4395" y="3085305"/>
              <a:ext cx="5117517" cy="409273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5758" y="7792815"/>
            <a:ext cx="5761655" cy="196702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7758" y="8183167"/>
            <a:ext cx="1491874" cy="76243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47309" y="8220582"/>
            <a:ext cx="4610912" cy="7884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2865" y="2271946"/>
            <a:ext cx="4229423" cy="387093"/>
            <a:chOff x="1332865" y="2271946"/>
            <a:chExt cx="4229423" cy="3870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865" y="2271946"/>
              <a:ext cx="4229423" cy="3870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7769" y="2271946"/>
            <a:ext cx="16294796" cy="644464"/>
            <a:chOff x="1177769" y="2271946"/>
            <a:chExt cx="16294796" cy="6444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769" y="2271946"/>
              <a:ext cx="16294796" cy="64446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543" y="1383048"/>
            <a:ext cx="5235962" cy="171457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5166" y="4362090"/>
            <a:ext cx="7604487" cy="2881049"/>
          </a:xfrm>
          <a:prstGeom prst="rect">
            <a:avLst/>
          </a:prstGeom>
        </p:spPr>
      </p:pic>
      <p:pic>
        <p:nvPicPr>
          <p:cNvPr id="4" name="그림 3" descr="스케치, 그림, 나무, 예술이(가) 표시된 사진&#10;&#10;자동 생성된 설명">
            <a:extLst>
              <a:ext uri="{FF2B5EF4-FFF2-40B4-BE49-F238E27FC236}">
                <a16:creationId xmlns:a16="http://schemas.microsoft.com/office/drawing/2014/main" id="{1A27895C-E73C-E2CD-402D-CF3B9F4F6E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15" y="2781300"/>
            <a:ext cx="8192442" cy="6337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pic>
        <p:nvPicPr>
          <p:cNvPr id="2" name="20231227_153514">
            <a:hlinkClick r:id="" action="ppaction://media"/>
            <a:extLst>
              <a:ext uri="{FF2B5EF4-FFF2-40B4-BE49-F238E27FC236}">
                <a16:creationId xmlns:a16="http://schemas.microsoft.com/office/drawing/2014/main" id="{741B6F5B-1974-B329-5160-F4583DF2B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1476" y="1513711"/>
            <a:ext cx="11202762" cy="813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70924" y="2935359"/>
            <a:ext cx="15246311" cy="644464"/>
            <a:chOff x="1770924" y="2935359"/>
            <a:chExt cx="15246311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924" y="2935359"/>
              <a:ext cx="15246311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31096" y="2358029"/>
            <a:ext cx="663044" cy="663044"/>
            <a:chOff x="5731096" y="2358029"/>
            <a:chExt cx="663044" cy="663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31096" y="2358029"/>
              <a:ext cx="663044" cy="6630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65915" y="2259791"/>
            <a:ext cx="3510172" cy="386952"/>
            <a:chOff x="1665915" y="2259791"/>
            <a:chExt cx="3510172" cy="3869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5915" y="2259791"/>
              <a:ext cx="3510172" cy="3869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3058" y="3049645"/>
            <a:ext cx="2423924" cy="386952"/>
            <a:chOff x="1643058" y="3049645"/>
            <a:chExt cx="2423924" cy="38695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058" y="3049645"/>
              <a:ext cx="2423924" cy="38695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3527" y="4257874"/>
            <a:ext cx="5214834" cy="443875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984" y="1355299"/>
            <a:ext cx="4097252" cy="27010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059847-09AA-1DEA-ECD6-B49CFB99E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22" y="3302247"/>
            <a:ext cx="10336951" cy="595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70924" y="2935359"/>
            <a:ext cx="15246311" cy="644464"/>
            <a:chOff x="1770924" y="2935359"/>
            <a:chExt cx="15246311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924" y="2935359"/>
              <a:ext cx="15246311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31096" y="2358029"/>
            <a:ext cx="663044" cy="663044"/>
            <a:chOff x="5731096" y="2358029"/>
            <a:chExt cx="663044" cy="663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31096" y="2358029"/>
              <a:ext cx="663044" cy="6630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65915" y="2259791"/>
            <a:ext cx="3510172" cy="386952"/>
            <a:chOff x="1665915" y="2259791"/>
            <a:chExt cx="3510172" cy="3869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5915" y="2259791"/>
              <a:ext cx="3510172" cy="3869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3058" y="3049645"/>
            <a:ext cx="2423924" cy="386952"/>
            <a:chOff x="1643058" y="3049645"/>
            <a:chExt cx="2423924" cy="38695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058" y="3049645"/>
              <a:ext cx="2423924" cy="38695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9984" y="1355299"/>
            <a:ext cx="4097252" cy="27010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9822BB-251C-16A1-DF2B-092190B3F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0"/>
          <a:stretch/>
        </p:blipFill>
        <p:spPr bwMode="auto">
          <a:xfrm>
            <a:off x="1600699" y="4056370"/>
            <a:ext cx="15352151" cy="412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70924" y="2935359"/>
            <a:ext cx="15246311" cy="644464"/>
            <a:chOff x="1770924" y="2935359"/>
            <a:chExt cx="15246311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924" y="2935359"/>
              <a:ext cx="15246311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31096" y="2358029"/>
            <a:ext cx="663044" cy="663044"/>
            <a:chOff x="5731096" y="2358029"/>
            <a:chExt cx="663044" cy="663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31096" y="2358029"/>
              <a:ext cx="663044" cy="66304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0924" y="8343900"/>
            <a:ext cx="14726018" cy="66192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65915" y="2259791"/>
            <a:ext cx="3510172" cy="386952"/>
            <a:chOff x="1665915" y="2259791"/>
            <a:chExt cx="3510172" cy="38695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5915" y="2259791"/>
              <a:ext cx="3510172" cy="3869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43058" y="3049645"/>
            <a:ext cx="2423924" cy="386952"/>
            <a:chOff x="1643058" y="3049645"/>
            <a:chExt cx="2423924" cy="38695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3058" y="3049645"/>
              <a:ext cx="2423924" cy="38695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9984" y="1355299"/>
            <a:ext cx="4097252" cy="270107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244EC27-507E-108A-266A-473D6B6FC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1"/>
          <a:stretch/>
        </p:blipFill>
        <p:spPr bwMode="auto">
          <a:xfrm>
            <a:off x="1410089" y="4139586"/>
            <a:ext cx="15015786" cy="399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0224" y="2053472"/>
            <a:ext cx="16393721" cy="698725"/>
            <a:chOff x="920224" y="2053472"/>
            <a:chExt cx="16393721" cy="69872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224" y="2053472"/>
              <a:ext cx="16393721" cy="6987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4990" y="2249645"/>
            <a:ext cx="4474438" cy="386952"/>
            <a:chOff x="1024990" y="2249645"/>
            <a:chExt cx="4474438" cy="3869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990" y="2249645"/>
              <a:ext cx="4474438" cy="38695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2735" y="3011250"/>
            <a:ext cx="8473864" cy="6344031"/>
            <a:chOff x="1102735" y="3011250"/>
            <a:chExt cx="8473864" cy="634403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735" y="3011250"/>
              <a:ext cx="8473864" cy="634403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50743" y="2498073"/>
            <a:ext cx="7427153" cy="3524279"/>
            <a:chOff x="9750743" y="2498073"/>
            <a:chExt cx="7427153" cy="35242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0743" y="2498073"/>
              <a:ext cx="7427153" cy="35242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731695" y="6221361"/>
            <a:ext cx="7446201" cy="3133920"/>
            <a:chOff x="9731695" y="6221361"/>
            <a:chExt cx="7446201" cy="313392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1695" y="6221361"/>
              <a:ext cx="7446201" cy="313392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1165" y="1595305"/>
            <a:ext cx="5076636" cy="1413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70924" y="2935359"/>
            <a:ext cx="14740377" cy="644464"/>
            <a:chOff x="1770924" y="2935359"/>
            <a:chExt cx="14740377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924" y="2935359"/>
              <a:ext cx="14740377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70924" y="2935359"/>
            <a:ext cx="3547490" cy="386952"/>
            <a:chOff x="1770924" y="2935359"/>
            <a:chExt cx="3547490" cy="3869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924" y="2935359"/>
              <a:ext cx="3547490" cy="3869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7150" y="1674889"/>
            <a:ext cx="4184928" cy="235839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0111" y="2023243"/>
            <a:ext cx="3471827" cy="129529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787818" y="2453142"/>
            <a:ext cx="675692" cy="675692"/>
            <a:chOff x="5787818" y="2453142"/>
            <a:chExt cx="675692" cy="6756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787818" y="2453142"/>
              <a:ext cx="675692" cy="6756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17741" y="4416241"/>
            <a:ext cx="6891374" cy="4421180"/>
            <a:chOff x="1817741" y="4416241"/>
            <a:chExt cx="6891374" cy="44211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7741" y="4416241"/>
              <a:ext cx="6891374" cy="442118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1755" y="4481069"/>
            <a:ext cx="7140943" cy="9955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813877" y="5394385"/>
            <a:ext cx="6895238" cy="24677"/>
            <a:chOff x="1813877" y="5394385"/>
            <a:chExt cx="6895238" cy="2467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3877" y="5394385"/>
              <a:ext cx="6895238" cy="2467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95176" y="3907423"/>
            <a:ext cx="7802576" cy="5438815"/>
            <a:chOff x="8995176" y="3907423"/>
            <a:chExt cx="7802576" cy="543881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5176" y="3907423"/>
              <a:ext cx="7802576" cy="543881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79670" y="3677629"/>
            <a:ext cx="13718380" cy="68670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3266" y="1910615"/>
            <a:ext cx="16294796" cy="644464"/>
            <a:chOff x="963266" y="1910615"/>
            <a:chExt cx="16294796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266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2673" y="3317261"/>
            <a:ext cx="9348069" cy="1825596"/>
            <a:chOff x="1022673" y="3317261"/>
            <a:chExt cx="9348069" cy="18255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673" y="3317261"/>
              <a:ext cx="9348069" cy="18255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5459" y="5939499"/>
            <a:ext cx="9421410" cy="3038754"/>
            <a:chOff x="995459" y="5939499"/>
            <a:chExt cx="9421410" cy="303875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459" y="5939499"/>
              <a:ext cx="9421410" cy="303875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46989" y="2039371"/>
            <a:ext cx="3547490" cy="386952"/>
            <a:chOff x="1046989" y="2039371"/>
            <a:chExt cx="3547490" cy="3869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989" y="2039371"/>
              <a:ext cx="3547490" cy="38695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328" y="998780"/>
            <a:ext cx="4606116" cy="218157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8676" y="2716862"/>
            <a:ext cx="2201800" cy="92156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1538" y="5337929"/>
            <a:ext cx="2476191" cy="9215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41486" y="3819965"/>
            <a:ext cx="5958956" cy="96952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1497" y="6744021"/>
            <a:ext cx="6535775" cy="13752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70924" y="2935359"/>
            <a:ext cx="15246311" cy="644464"/>
            <a:chOff x="1770924" y="2935359"/>
            <a:chExt cx="15246311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924" y="2935359"/>
              <a:ext cx="15246311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31096" y="2358029"/>
            <a:ext cx="663044" cy="663044"/>
            <a:chOff x="5731096" y="2358029"/>
            <a:chExt cx="663044" cy="663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731096" y="2358029"/>
              <a:ext cx="663044" cy="66304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31693" y="2779978"/>
            <a:ext cx="3996858" cy="386952"/>
            <a:chOff x="1731693" y="2779978"/>
            <a:chExt cx="3996858" cy="3869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1693" y="2779978"/>
              <a:ext cx="3996858" cy="38695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3527" y="4257870"/>
            <a:ext cx="5244587" cy="443875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31440" y="7928110"/>
            <a:ext cx="8775360" cy="111376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2022" y="1727901"/>
            <a:ext cx="4773328" cy="22400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290A1-E145-C863-B896-54469A6072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51"/>
          <a:stretch/>
        </p:blipFill>
        <p:spPr>
          <a:xfrm>
            <a:off x="7514796" y="4305300"/>
            <a:ext cx="8812908" cy="36664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0000" y="1492281"/>
            <a:ext cx="17323810" cy="21429"/>
            <a:chOff x="500000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00000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82313" y="1910615"/>
            <a:ext cx="16294796" cy="644464"/>
            <a:chOff x="982313" y="1910615"/>
            <a:chExt cx="16294796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313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3179" y="2087317"/>
            <a:ext cx="3996858" cy="386952"/>
            <a:chOff x="1043179" y="2087317"/>
            <a:chExt cx="3996858" cy="3869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179" y="2087317"/>
              <a:ext cx="3996858" cy="38695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37943" y="3853052"/>
            <a:ext cx="6745553" cy="3870961"/>
            <a:chOff x="10737943" y="3853052"/>
            <a:chExt cx="6745553" cy="387096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7943" y="3853052"/>
              <a:ext cx="6745553" cy="38709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98880" y="3858974"/>
            <a:ext cx="9669721" cy="3882051"/>
            <a:chOff x="898880" y="3858974"/>
            <a:chExt cx="9669721" cy="388205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880" y="3858974"/>
              <a:ext cx="9669721" cy="388205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3086" y="4264427"/>
            <a:ext cx="5790517" cy="162068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29870" y="5755489"/>
            <a:ext cx="6406044" cy="151063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917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26962" y="8102070"/>
            <a:ext cx="6264584" cy="644464"/>
            <a:chOff x="1826962" y="8102070"/>
            <a:chExt cx="6264584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962" y="8102070"/>
              <a:ext cx="6264584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917383" y="5203328"/>
            <a:ext cx="4083741" cy="386952"/>
            <a:chOff x="2917383" y="5203328"/>
            <a:chExt cx="4083741" cy="3869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7383" y="5203328"/>
              <a:ext cx="4083741" cy="3869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384" y="3693948"/>
            <a:ext cx="8898962" cy="284123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709115" y="2400483"/>
            <a:ext cx="7842997" cy="1002450"/>
            <a:chOff x="8709115" y="2400483"/>
            <a:chExt cx="7842997" cy="10024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9115" y="2400483"/>
              <a:ext cx="7842997" cy="10024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242665" y="2890996"/>
            <a:ext cx="999485" cy="21425"/>
            <a:chOff x="9242665" y="2890996"/>
            <a:chExt cx="999485" cy="2142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242665" y="2890996"/>
              <a:ext cx="999485" cy="2142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87474" y="2569105"/>
            <a:ext cx="1209526" cy="73408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7498" y="2538879"/>
            <a:ext cx="8747781" cy="85331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709115" y="3736384"/>
            <a:ext cx="7842997" cy="1002450"/>
            <a:chOff x="8709115" y="3736384"/>
            <a:chExt cx="7842997" cy="10024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9115" y="3736384"/>
              <a:ext cx="7842997" cy="10024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242665" y="4226896"/>
            <a:ext cx="999485" cy="21425"/>
            <a:chOff x="9242665" y="4226896"/>
            <a:chExt cx="999485" cy="2142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242665" y="4226896"/>
              <a:ext cx="999485" cy="2142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2935" y="3903992"/>
            <a:ext cx="1209154" cy="73610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10088" y="3874774"/>
            <a:ext cx="8003648" cy="85902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709115" y="5072284"/>
            <a:ext cx="7842997" cy="1002450"/>
            <a:chOff x="8709115" y="5072284"/>
            <a:chExt cx="7842997" cy="100245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9115" y="5072284"/>
              <a:ext cx="7842997" cy="100245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242665" y="5562796"/>
            <a:ext cx="999485" cy="21425"/>
            <a:chOff x="9242665" y="5562796"/>
            <a:chExt cx="999485" cy="2142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242665" y="5562796"/>
              <a:ext cx="999485" cy="2142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92935" y="5240907"/>
            <a:ext cx="1208897" cy="73510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46764" y="5210679"/>
            <a:ext cx="8105181" cy="85902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709115" y="6408184"/>
            <a:ext cx="7842997" cy="1002450"/>
            <a:chOff x="8709115" y="6408184"/>
            <a:chExt cx="7842997" cy="100245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9115" y="6408184"/>
              <a:ext cx="7842997" cy="10024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242665" y="6898696"/>
            <a:ext cx="999485" cy="21425"/>
            <a:chOff x="9242665" y="6898696"/>
            <a:chExt cx="999485" cy="2142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242665" y="6898696"/>
              <a:ext cx="999485" cy="21425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2935" y="6579345"/>
            <a:ext cx="1216259" cy="72900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64136" y="6546574"/>
            <a:ext cx="7987819" cy="859029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709115" y="7744084"/>
            <a:ext cx="7842997" cy="1002450"/>
            <a:chOff x="8709115" y="7744084"/>
            <a:chExt cx="7842997" cy="100245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9115" y="7744084"/>
              <a:ext cx="7842997" cy="100245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242665" y="8234596"/>
            <a:ext cx="999485" cy="21425"/>
            <a:chOff x="9242665" y="8234596"/>
            <a:chExt cx="999485" cy="2142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242665" y="8234596"/>
              <a:ext cx="999485" cy="2142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92935" y="7911697"/>
            <a:ext cx="1209916" cy="73635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15821" y="7882479"/>
            <a:ext cx="8597800" cy="85902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9830" y="8252885"/>
            <a:ext cx="1646555" cy="7022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0224" y="2966507"/>
            <a:ext cx="8222633" cy="6379529"/>
            <a:chOff x="920224" y="2966507"/>
            <a:chExt cx="8222633" cy="63795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224" y="2966507"/>
              <a:ext cx="8222633" cy="63795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53742" y="4244396"/>
            <a:ext cx="7795749" cy="3534064"/>
            <a:chOff x="9553742" y="4244396"/>
            <a:chExt cx="7795749" cy="35340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3742" y="4244396"/>
              <a:ext cx="7795749" cy="353406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7551" y="4143606"/>
            <a:ext cx="6656287" cy="163110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7680" y="5638712"/>
            <a:ext cx="6301615" cy="157910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90476" y="1492281"/>
            <a:ext cx="17323810" cy="21429"/>
            <a:chOff x="490476" y="1492281"/>
            <a:chExt cx="17323810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90476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2790" y="1910615"/>
            <a:ext cx="16294796" cy="644464"/>
            <a:chOff x="972790" y="1910615"/>
            <a:chExt cx="16294796" cy="6444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790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3656" y="2087317"/>
            <a:ext cx="3996858" cy="386952"/>
            <a:chOff x="1033656" y="2087317"/>
            <a:chExt cx="3996858" cy="3869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656" y="2087317"/>
              <a:ext cx="3996858" cy="38695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393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4220" y="2966507"/>
            <a:ext cx="9700056" cy="6254286"/>
            <a:chOff x="1054220" y="2966507"/>
            <a:chExt cx="9700056" cy="625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220" y="2966507"/>
              <a:ext cx="9700056" cy="625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064468" y="2966507"/>
            <a:ext cx="6193594" cy="6254286"/>
            <a:chOff x="11064468" y="2966507"/>
            <a:chExt cx="6193594" cy="625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468" y="2966507"/>
              <a:ext cx="6193594" cy="62542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161" y="3107800"/>
            <a:ext cx="5791563" cy="168409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63637" y="4534963"/>
            <a:ext cx="6189386" cy="585894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3266" y="1910615"/>
            <a:ext cx="16294796" cy="644464"/>
            <a:chOff x="963266" y="1910615"/>
            <a:chExt cx="16294796" cy="6444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266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4132" y="2087317"/>
            <a:ext cx="3996858" cy="386952"/>
            <a:chOff x="1024132" y="2087317"/>
            <a:chExt cx="3996858" cy="3869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132" y="2087317"/>
              <a:ext cx="3996858" cy="38695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870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37943" y="3853052"/>
            <a:ext cx="6745553" cy="3870961"/>
            <a:chOff x="10737943" y="3853052"/>
            <a:chExt cx="6745553" cy="38709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7943" y="3853052"/>
              <a:ext cx="6745553" cy="38709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8880" y="3858974"/>
            <a:ext cx="9669721" cy="3882051"/>
            <a:chOff x="898880" y="3858974"/>
            <a:chExt cx="9669721" cy="388205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880" y="3858974"/>
              <a:ext cx="9669721" cy="388205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93086" y="4264427"/>
            <a:ext cx="5790517" cy="16206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9870" y="5755489"/>
            <a:ext cx="6406044" cy="151063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3266" y="1910615"/>
            <a:ext cx="16294796" cy="644464"/>
            <a:chOff x="963266" y="1910615"/>
            <a:chExt cx="16294796" cy="6444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266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4132" y="2087317"/>
            <a:ext cx="3996858" cy="386952"/>
            <a:chOff x="1024132" y="2087317"/>
            <a:chExt cx="3996858" cy="3869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132" y="2087317"/>
              <a:ext cx="3996858" cy="38695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870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09115" y="3708175"/>
            <a:ext cx="8774381" cy="4593070"/>
            <a:chOff x="8709115" y="3708175"/>
            <a:chExt cx="8774381" cy="45930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9115" y="3708175"/>
              <a:ext cx="8774381" cy="459307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8993" y="2798029"/>
            <a:ext cx="7429930" cy="6611806"/>
            <a:chOff x="968993" y="2798029"/>
            <a:chExt cx="7429930" cy="66118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993" y="2798029"/>
              <a:ext cx="7429930" cy="661180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2664" y="3616421"/>
            <a:ext cx="7577179" cy="199655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8856" y="5019073"/>
            <a:ext cx="8059906" cy="383578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3266" y="1910615"/>
            <a:ext cx="16294796" cy="644464"/>
            <a:chOff x="963266" y="1910615"/>
            <a:chExt cx="16294796" cy="6444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266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4132" y="2087317"/>
            <a:ext cx="3996858" cy="386952"/>
            <a:chOff x="1024132" y="2087317"/>
            <a:chExt cx="3996858" cy="3869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132" y="2087317"/>
              <a:ext cx="3996858" cy="38695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870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399875" y="4424713"/>
            <a:ext cx="7083621" cy="2822133"/>
            <a:chOff x="10399875" y="4424713"/>
            <a:chExt cx="7083621" cy="282213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9875" y="4424713"/>
              <a:ext cx="7083621" cy="28221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1068" y="4424713"/>
            <a:ext cx="9123549" cy="2822133"/>
            <a:chOff x="931068" y="4424713"/>
            <a:chExt cx="9123549" cy="282213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068" y="4424713"/>
              <a:ext cx="9123549" cy="282213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8095" y="4378714"/>
            <a:ext cx="5649088" cy="16206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6288" y="5749985"/>
            <a:ext cx="5651102" cy="10274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3266" y="1910615"/>
            <a:ext cx="16294796" cy="644464"/>
            <a:chOff x="963266" y="1910615"/>
            <a:chExt cx="16294796" cy="64446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266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4132" y="2087317"/>
            <a:ext cx="3996858" cy="386952"/>
            <a:chOff x="1024132" y="2087317"/>
            <a:chExt cx="3996858" cy="38695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132" y="2087317"/>
              <a:ext cx="3996858" cy="38695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870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09372" y="4492555"/>
            <a:ext cx="6574124" cy="2639839"/>
            <a:chOff x="10909372" y="4492555"/>
            <a:chExt cx="6574124" cy="26398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9372" y="4492555"/>
              <a:ext cx="6574124" cy="26398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3266" y="3054703"/>
            <a:ext cx="9704457" cy="5562152"/>
            <a:chOff x="963266" y="3054703"/>
            <a:chExt cx="9704457" cy="55621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266" y="3054703"/>
              <a:ext cx="9704457" cy="55621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8575" y="5146952"/>
            <a:ext cx="7010640" cy="154410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3266" y="1910615"/>
            <a:ext cx="16294796" cy="644464"/>
            <a:chOff x="963266" y="1910615"/>
            <a:chExt cx="16294796" cy="64446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266" y="1910615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4132" y="2087317"/>
            <a:ext cx="3996858" cy="386952"/>
            <a:chOff x="1024132" y="2087317"/>
            <a:chExt cx="3996858" cy="38695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132" y="2087317"/>
              <a:ext cx="3996858" cy="38695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6870" y="1243064"/>
            <a:ext cx="4532095" cy="18422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69722" y="3579823"/>
            <a:ext cx="9841579" cy="5533187"/>
            <a:chOff x="6669722" y="3579823"/>
            <a:chExt cx="9841579" cy="55331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9722" y="3579823"/>
              <a:ext cx="9841579" cy="553318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946" y="4233322"/>
            <a:ext cx="3343352" cy="9215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39706" y="2935359"/>
            <a:ext cx="15371595" cy="644464"/>
            <a:chOff x="1139706" y="2935359"/>
            <a:chExt cx="15371595" cy="64446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706" y="2935359"/>
              <a:ext cx="15371595" cy="6444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4092" y="2935359"/>
            <a:ext cx="3547490" cy="386952"/>
            <a:chOff x="1204092" y="2935359"/>
            <a:chExt cx="3547490" cy="38695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092" y="2935359"/>
              <a:ext cx="3547490" cy="38695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8760" y="1707312"/>
            <a:ext cx="4184928" cy="23583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4262" y="2022272"/>
            <a:ext cx="4426692" cy="129903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020990" y="2453142"/>
            <a:ext cx="675692" cy="675692"/>
            <a:chOff x="5020990" y="2453142"/>
            <a:chExt cx="675692" cy="6756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5020990" y="2453142"/>
              <a:ext cx="675692" cy="67569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29459" y="3786256"/>
            <a:ext cx="9720525" cy="52976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9706" y="2935359"/>
            <a:ext cx="15371595" cy="644464"/>
            <a:chOff x="1139706" y="2935359"/>
            <a:chExt cx="15371595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706" y="2935359"/>
              <a:ext cx="15371595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4092" y="2935359"/>
            <a:ext cx="3547490" cy="386952"/>
            <a:chOff x="1204092" y="2935359"/>
            <a:chExt cx="3547490" cy="3869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092" y="2935359"/>
              <a:ext cx="3547490" cy="3869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760" y="1707312"/>
            <a:ext cx="4184928" cy="235839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4262" y="2022272"/>
            <a:ext cx="4426692" cy="129903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20990" y="2453142"/>
            <a:ext cx="675692" cy="675692"/>
            <a:chOff x="5020990" y="2453142"/>
            <a:chExt cx="675692" cy="6756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020990" y="2453142"/>
              <a:ext cx="675692" cy="6756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87961" y="5895219"/>
            <a:ext cx="4299856" cy="15389"/>
            <a:chOff x="1687961" y="5895219"/>
            <a:chExt cx="4299856" cy="1538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7961" y="5895219"/>
              <a:ext cx="4299856" cy="153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09649" y="3368025"/>
            <a:ext cx="9933008" cy="5584590"/>
            <a:chOff x="6709649" y="3368025"/>
            <a:chExt cx="9933008" cy="55845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9649" y="3368025"/>
              <a:ext cx="9933008" cy="558459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27058" y="3483178"/>
            <a:ext cx="9839693" cy="592195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8753" y="4014651"/>
            <a:ext cx="2594505" cy="9215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376343" y="3579823"/>
            <a:ext cx="9290055" cy="5223106"/>
            <a:chOff x="7376343" y="3579823"/>
            <a:chExt cx="9290055" cy="52231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6343" y="3579823"/>
              <a:ext cx="9290055" cy="522310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7068" y="4558351"/>
            <a:ext cx="2427886" cy="89169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39706" y="2935359"/>
            <a:ext cx="15371595" cy="644464"/>
            <a:chOff x="1139706" y="2935359"/>
            <a:chExt cx="15371595" cy="64446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706" y="2935359"/>
              <a:ext cx="15371595" cy="6444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4092" y="2935359"/>
            <a:ext cx="3547490" cy="386952"/>
            <a:chOff x="1204092" y="2935359"/>
            <a:chExt cx="3547490" cy="38695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092" y="2935359"/>
              <a:ext cx="3547490" cy="38695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8760" y="1707312"/>
            <a:ext cx="4184928" cy="23583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4262" y="2022272"/>
            <a:ext cx="4426692" cy="129903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020990" y="2453142"/>
            <a:ext cx="675692" cy="675692"/>
            <a:chOff x="5020990" y="2453142"/>
            <a:chExt cx="675692" cy="67569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5020990" y="2453142"/>
              <a:ext cx="675692" cy="67569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318170" y="4648119"/>
            <a:ext cx="12322969" cy="30865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084" y="3606200"/>
            <a:ext cx="1800181" cy="8916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9706" y="2935359"/>
            <a:ext cx="15371595" cy="644464"/>
            <a:chOff x="1139706" y="2935359"/>
            <a:chExt cx="15371595" cy="64446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706" y="2935359"/>
              <a:ext cx="15371595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4092" y="2935359"/>
            <a:ext cx="3547490" cy="386952"/>
            <a:chOff x="1204092" y="2935359"/>
            <a:chExt cx="3547490" cy="386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092" y="2935359"/>
              <a:ext cx="3547490" cy="38695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760" y="1678740"/>
            <a:ext cx="4184928" cy="235839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4262" y="2022272"/>
            <a:ext cx="4426692" cy="129903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20990" y="2453142"/>
            <a:ext cx="675692" cy="675692"/>
            <a:chOff x="5020990" y="2453142"/>
            <a:chExt cx="675692" cy="6756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020990" y="2453142"/>
              <a:ext cx="675692" cy="67569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688033" y="1772523"/>
            <a:ext cx="19463205" cy="101363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353763" y="3399590"/>
            <a:ext cx="10599086" cy="509185"/>
            <a:chOff x="6353763" y="3399590"/>
            <a:chExt cx="10599086" cy="50918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3763" y="3399590"/>
              <a:ext cx="10599086" cy="50918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8779" y="4673065"/>
            <a:ext cx="5595232" cy="746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13067" y="7700272"/>
            <a:ext cx="3530377" cy="386952"/>
            <a:chOff x="1610865" y="7035437"/>
            <a:chExt cx="3530377" cy="38695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865" y="7035437"/>
              <a:ext cx="3530377" cy="38695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408" y="6498946"/>
            <a:ext cx="4531538" cy="240265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193663" y="7155988"/>
            <a:ext cx="749937" cy="931236"/>
            <a:chOff x="5141242" y="6679688"/>
            <a:chExt cx="511505" cy="5115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141242" y="6679688"/>
              <a:ext cx="511505" cy="51150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90154" y="3010670"/>
            <a:ext cx="8931840" cy="15999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004460" y="2146982"/>
            <a:ext cx="8612543" cy="644464"/>
            <a:chOff x="8004460" y="2660552"/>
            <a:chExt cx="8612543" cy="64446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4460" y="2660552"/>
              <a:ext cx="8612543" cy="64446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90765" y="1866900"/>
            <a:ext cx="5970426" cy="106664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90154" y="5829803"/>
            <a:ext cx="9000611" cy="342849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004460" y="5032436"/>
            <a:ext cx="8612543" cy="644464"/>
            <a:chOff x="8004460" y="5565712"/>
            <a:chExt cx="8612543" cy="6444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4460" y="5565712"/>
              <a:ext cx="8612543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021249" y="3453923"/>
            <a:ext cx="3122195" cy="3194153"/>
            <a:chOff x="1898795" y="2362638"/>
            <a:chExt cx="3122195" cy="319415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8795" y="2362638"/>
              <a:ext cx="3122195" cy="319415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58317" y="4762500"/>
            <a:ext cx="5802883" cy="106664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31620" y="2236211"/>
            <a:ext cx="1792364" cy="68570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63639" y="2226346"/>
            <a:ext cx="3532002" cy="6857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568" y="6027616"/>
            <a:ext cx="4025094" cy="300208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662960" y="7164276"/>
            <a:ext cx="1041125" cy="1041125"/>
            <a:chOff x="4662960" y="7164276"/>
            <a:chExt cx="1041125" cy="10411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662960" y="7164276"/>
              <a:ext cx="1041125" cy="10411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004460" y="2017487"/>
            <a:ext cx="8612543" cy="644464"/>
            <a:chOff x="8004460" y="2017487"/>
            <a:chExt cx="8612543" cy="64446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4460" y="2017487"/>
              <a:ext cx="8612543" cy="64446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5260" y="4721910"/>
            <a:ext cx="5811417" cy="104379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4736" y="5901784"/>
            <a:ext cx="8889459" cy="112378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004460" y="5027162"/>
            <a:ext cx="8612543" cy="644464"/>
            <a:chOff x="8004460" y="5027162"/>
            <a:chExt cx="8612543" cy="64446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4460" y="5027162"/>
              <a:ext cx="8612543" cy="64446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14290" y="1590824"/>
            <a:ext cx="5174274" cy="104379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004460" y="7078363"/>
            <a:ext cx="8612543" cy="644464"/>
            <a:chOff x="8004460" y="7078363"/>
            <a:chExt cx="8612543" cy="6444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4460" y="7078363"/>
              <a:ext cx="8612543" cy="6444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898795" y="2362638"/>
            <a:ext cx="3122195" cy="3194153"/>
            <a:chOff x="1898795" y="2362638"/>
            <a:chExt cx="3122195" cy="319415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8795" y="2362638"/>
              <a:ext cx="3122195" cy="319415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54241" y="6805898"/>
            <a:ext cx="6207131" cy="104379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9688" y="2819094"/>
            <a:ext cx="8857907" cy="202851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44402" y="7754573"/>
            <a:ext cx="8885754" cy="15630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C4A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4194" y="1346458"/>
            <a:ext cx="14582004" cy="644464"/>
            <a:chOff x="2034194" y="1346458"/>
            <a:chExt cx="14582004" cy="6444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4194" y="1346458"/>
              <a:ext cx="14582004" cy="644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6229" y="1506080"/>
            <a:ext cx="325107" cy="325219"/>
            <a:chOff x="886229" y="1506080"/>
            <a:chExt cx="325107" cy="325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1506080"/>
              <a:ext cx="325107" cy="325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229" y="2663872"/>
            <a:ext cx="325107" cy="325219"/>
            <a:chOff x="886229" y="2663872"/>
            <a:chExt cx="325107" cy="325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2663872"/>
              <a:ext cx="325107" cy="325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229" y="3821664"/>
            <a:ext cx="325107" cy="325219"/>
            <a:chOff x="886229" y="3821664"/>
            <a:chExt cx="325107" cy="325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3821664"/>
              <a:ext cx="325107" cy="325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229" y="4979455"/>
            <a:ext cx="325107" cy="325219"/>
            <a:chOff x="886229" y="4979455"/>
            <a:chExt cx="325107" cy="3252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4979455"/>
              <a:ext cx="325107" cy="3252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6229" y="6137247"/>
            <a:ext cx="325107" cy="325219"/>
            <a:chOff x="886229" y="6137247"/>
            <a:chExt cx="325107" cy="325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6137247"/>
              <a:ext cx="325107" cy="325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6229" y="7295039"/>
            <a:ext cx="325107" cy="325219"/>
            <a:chOff x="886229" y="7295039"/>
            <a:chExt cx="325107" cy="3252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7295039"/>
              <a:ext cx="325107" cy="3252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6229" y="8452830"/>
            <a:ext cx="325107" cy="325219"/>
            <a:chOff x="886229" y="8452830"/>
            <a:chExt cx="325107" cy="3252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29" y="8452830"/>
              <a:ext cx="325107" cy="3252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3052758" y="5131351"/>
            <a:ext cx="9299966" cy="21429"/>
            <a:chOff x="-3052758" y="5131351"/>
            <a:chExt cx="9299966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3052758" y="5131351"/>
              <a:ext cx="9299966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1876" y="1208646"/>
            <a:ext cx="4826393" cy="9576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16844" y="7361175"/>
            <a:ext cx="9230783" cy="1002450"/>
            <a:chOff x="7716844" y="7361175"/>
            <a:chExt cx="9230783" cy="10024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6844" y="7361175"/>
              <a:ext cx="9230783" cy="10024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87352" y="7852347"/>
            <a:ext cx="999485" cy="21425"/>
            <a:chOff x="8287352" y="7852347"/>
            <a:chExt cx="999485" cy="21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287352" y="7852347"/>
              <a:ext cx="999485" cy="214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62846" y="7850378"/>
            <a:ext cx="999485" cy="21425"/>
            <a:chOff x="12262846" y="7850378"/>
            <a:chExt cx="999485" cy="214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262846" y="7850378"/>
              <a:ext cx="999485" cy="214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81813" y="1706785"/>
            <a:ext cx="5103504" cy="7602985"/>
            <a:chOff x="2081813" y="1706785"/>
            <a:chExt cx="5103504" cy="76029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1813" y="1706785"/>
              <a:ext cx="5103504" cy="760298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0082" y="7125891"/>
            <a:ext cx="5678187" cy="170916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2950" y="7512331"/>
            <a:ext cx="2468474" cy="76243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54557" y="7611495"/>
            <a:ext cx="6581781" cy="7076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7051" y="2430295"/>
            <a:ext cx="11138410" cy="661546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462109" y="2667881"/>
            <a:ext cx="2958003" cy="2958003"/>
            <a:chOff x="14462109" y="2667881"/>
            <a:chExt cx="2958003" cy="295800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">
              <a:off x="14462109" y="2667881"/>
              <a:ext cx="2958003" cy="2958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17755" y="5221656"/>
            <a:ext cx="4568891" cy="3492598"/>
            <a:chOff x="11917755" y="5221656"/>
            <a:chExt cx="4568891" cy="349259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17755" y="5221656"/>
              <a:ext cx="4568891" cy="34925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15072" y="6160241"/>
            <a:ext cx="4574256" cy="24677"/>
            <a:chOff x="11915072" y="6160241"/>
            <a:chExt cx="4574256" cy="246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5072" y="6160241"/>
              <a:ext cx="4574256" cy="2467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3536" y="5279421"/>
            <a:ext cx="5285705" cy="99551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799069" y="5221656"/>
            <a:ext cx="4568891" cy="3492598"/>
            <a:chOff x="1799069" y="5221656"/>
            <a:chExt cx="4568891" cy="349259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069" y="5221656"/>
              <a:ext cx="4568891" cy="34925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96386" y="6160241"/>
            <a:ext cx="4574256" cy="24677"/>
            <a:chOff x="1796386" y="6160241"/>
            <a:chExt cx="4574256" cy="2467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6386" y="6160241"/>
              <a:ext cx="4574256" cy="2467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831" y="5279422"/>
            <a:ext cx="5323180" cy="99551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59019" y="6484259"/>
            <a:ext cx="4186440" cy="205709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858412" y="5221656"/>
            <a:ext cx="4568891" cy="3492598"/>
            <a:chOff x="6858412" y="5221656"/>
            <a:chExt cx="4568891" cy="349259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412" y="5221656"/>
              <a:ext cx="4568891" cy="34925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55729" y="6160241"/>
            <a:ext cx="4574256" cy="24677"/>
            <a:chOff x="6855729" y="6160241"/>
            <a:chExt cx="4574256" cy="2467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729" y="6160241"/>
              <a:ext cx="4574256" cy="2467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70924" y="2935359"/>
            <a:ext cx="14871732" cy="644464"/>
            <a:chOff x="1770924" y="2935359"/>
            <a:chExt cx="14871732" cy="64446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0924" y="2935359"/>
              <a:ext cx="14871732" cy="64446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38117" y="5279421"/>
            <a:ext cx="5350419" cy="99551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898795" y="2724255"/>
            <a:ext cx="4227880" cy="386952"/>
            <a:chOff x="1898795" y="2724255"/>
            <a:chExt cx="4227880" cy="38695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8795" y="2724255"/>
              <a:ext cx="4227880" cy="386952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2530" y="1618377"/>
            <a:ext cx="5317052" cy="2402652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1097" y="3803306"/>
            <a:ext cx="9985555" cy="102854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046004" y="2349458"/>
            <a:ext cx="511505" cy="511505"/>
            <a:chOff x="6046004" y="2349458"/>
            <a:chExt cx="511505" cy="51150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046004" y="2349458"/>
              <a:ext cx="511505" cy="51150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82182" y="6723510"/>
            <a:ext cx="4205630" cy="159997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43151" y="6254106"/>
            <a:ext cx="4234259" cy="2514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5439" y="3757714"/>
            <a:ext cx="4547817" cy="4891429"/>
            <a:chOff x="1795439" y="3757714"/>
            <a:chExt cx="4547817" cy="489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5439" y="3757714"/>
              <a:ext cx="4547817" cy="489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662201" y="2391973"/>
            <a:ext cx="3886721" cy="455771"/>
            <a:chOff x="12662201" y="2391973"/>
            <a:chExt cx="3886721" cy="4557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2201" y="2391973"/>
              <a:ext cx="3886721" cy="45577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7040" y="1273719"/>
            <a:ext cx="7256627" cy="235268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932000" y="2090735"/>
            <a:ext cx="602476" cy="602476"/>
            <a:chOff x="11932000" y="2090735"/>
            <a:chExt cx="602476" cy="60247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1932000" y="2090735"/>
              <a:ext cx="602476" cy="6024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7961" y="2467071"/>
            <a:ext cx="15280278" cy="644464"/>
            <a:chOff x="1487961" y="2467071"/>
            <a:chExt cx="15280278" cy="64446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7961" y="2467071"/>
              <a:ext cx="15280278" cy="64446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8339" y="5727539"/>
            <a:ext cx="3880160" cy="198244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6143" y="4642427"/>
            <a:ext cx="4454727" cy="126543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711748" y="3757714"/>
            <a:ext cx="4547817" cy="4891429"/>
            <a:chOff x="6711748" y="3757714"/>
            <a:chExt cx="4547817" cy="489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748" y="3757714"/>
              <a:ext cx="4547817" cy="489142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4101" y="5727539"/>
            <a:ext cx="3816788" cy="197849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4230" y="4667163"/>
            <a:ext cx="4455013" cy="126543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460901" y="5186617"/>
            <a:ext cx="2047069" cy="136552"/>
            <a:chOff x="5460901" y="5186617"/>
            <a:chExt cx="2047069" cy="13655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0901" y="5186617"/>
              <a:ext cx="2047069" cy="1365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674129" y="3757714"/>
            <a:ext cx="4547817" cy="4891429"/>
            <a:chOff x="11674129" y="3757714"/>
            <a:chExt cx="4547817" cy="489142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4129" y="3757714"/>
              <a:ext cx="4547817" cy="489142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61139" y="5727539"/>
            <a:ext cx="3622789" cy="197849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36929" y="4642427"/>
            <a:ext cx="4445489" cy="12749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377211" y="5186617"/>
            <a:ext cx="2047069" cy="136552"/>
            <a:chOff x="10377211" y="5186617"/>
            <a:chExt cx="2047069" cy="13655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77211" y="5186617"/>
              <a:ext cx="2047069" cy="136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7769" y="2271946"/>
            <a:ext cx="16294796" cy="644464"/>
            <a:chOff x="1177769" y="2271946"/>
            <a:chExt cx="16294796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769" y="2271946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7769" y="2271946"/>
            <a:ext cx="4384519" cy="387093"/>
            <a:chOff x="1177769" y="2271946"/>
            <a:chExt cx="4384519" cy="3870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769" y="2271946"/>
              <a:ext cx="4384519" cy="3870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06400" y="3829524"/>
            <a:ext cx="4360172" cy="4375138"/>
            <a:chOff x="8506400" y="3829524"/>
            <a:chExt cx="4360172" cy="437513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6400" y="3829524"/>
              <a:ext cx="4360172" cy="43751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86771" y="3829524"/>
            <a:ext cx="4385795" cy="4315138"/>
            <a:chOff x="13086771" y="3829524"/>
            <a:chExt cx="4385795" cy="43151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6771" y="3829524"/>
              <a:ext cx="4385795" cy="43151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28952" y="3829524"/>
            <a:ext cx="2923510" cy="4351751"/>
            <a:chOff x="4828952" y="3829524"/>
            <a:chExt cx="2923510" cy="435175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8952" y="3829524"/>
              <a:ext cx="2923510" cy="435175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43058" y="3829524"/>
            <a:ext cx="2941037" cy="4375138"/>
            <a:chOff x="1643058" y="3829524"/>
            <a:chExt cx="2941037" cy="437513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058" y="3829524"/>
              <a:ext cx="2941037" cy="437513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3541" y="1386397"/>
            <a:ext cx="5234515" cy="170169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9292" y="1534179"/>
            <a:ext cx="3087419" cy="99554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9574" y="2967212"/>
            <a:ext cx="5030685" cy="99551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07421" y="2967212"/>
            <a:ext cx="4811533" cy="99551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1314" y="8044374"/>
            <a:ext cx="3692113" cy="111418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48435" y="8040488"/>
            <a:ext cx="3692113" cy="111418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63054" y="8091993"/>
            <a:ext cx="3763056" cy="102847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54752" y="8053898"/>
            <a:ext cx="3763056" cy="1028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7769" y="2271946"/>
            <a:ext cx="16294796" cy="644464"/>
            <a:chOff x="1177769" y="2271946"/>
            <a:chExt cx="16294796" cy="6444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769" y="2271946"/>
              <a:ext cx="16294796" cy="6444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7769" y="2271946"/>
            <a:ext cx="4384519" cy="387093"/>
            <a:chOff x="1177769" y="2271946"/>
            <a:chExt cx="4384519" cy="38709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769" y="2271946"/>
              <a:ext cx="4384519" cy="3870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36217" y="3530268"/>
            <a:ext cx="7061286" cy="4812469"/>
            <a:chOff x="1836217" y="3530268"/>
            <a:chExt cx="7061286" cy="48124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6217" y="3530268"/>
              <a:ext cx="7061286" cy="481246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576599" y="3554945"/>
            <a:ext cx="7018490" cy="4827501"/>
            <a:chOff x="9576599" y="3554945"/>
            <a:chExt cx="7018490" cy="482750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6599" y="3554945"/>
              <a:ext cx="7018490" cy="482750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541" y="1386397"/>
            <a:ext cx="5234515" cy="170169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17650" y="1534183"/>
            <a:ext cx="3049076" cy="99555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2627" y="8350887"/>
            <a:ext cx="3692113" cy="111418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71765" y="8470810"/>
            <a:ext cx="3763056" cy="102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77769" y="2271946"/>
            <a:ext cx="4384519" cy="387093"/>
            <a:chOff x="1177769" y="2271946"/>
            <a:chExt cx="4384519" cy="3870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769" y="2271946"/>
              <a:ext cx="4384519" cy="3870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7627" y="3743905"/>
            <a:ext cx="4229423" cy="4907135"/>
            <a:chOff x="1637627" y="3743905"/>
            <a:chExt cx="4229423" cy="490713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7627" y="3743905"/>
              <a:ext cx="4229423" cy="49071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79419" y="3743905"/>
            <a:ext cx="4336401" cy="4907135"/>
            <a:chOff x="7279419" y="3743905"/>
            <a:chExt cx="4336401" cy="490713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9419" y="3743905"/>
              <a:ext cx="4336401" cy="49071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937937" y="3743905"/>
            <a:ext cx="4568877" cy="4907135"/>
            <a:chOff x="11937937" y="3743905"/>
            <a:chExt cx="4568877" cy="49071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7937" y="3743905"/>
              <a:ext cx="4568877" cy="49071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7769" y="2271946"/>
            <a:ext cx="16294796" cy="644464"/>
            <a:chOff x="1177769" y="2271946"/>
            <a:chExt cx="16294796" cy="64446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769" y="2271946"/>
              <a:ext cx="16294796" cy="64446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3541" y="1386397"/>
            <a:ext cx="5234515" cy="17016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8275" y="1534183"/>
            <a:ext cx="2402419" cy="99555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0370" y="2944543"/>
            <a:ext cx="4772914" cy="99551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72536" y="2909517"/>
            <a:ext cx="4664038" cy="99551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3140" y="8707641"/>
            <a:ext cx="3692113" cy="111418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1035" y="8717165"/>
            <a:ext cx="3763056" cy="102847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40121" y="8717165"/>
            <a:ext cx="3763056" cy="1028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6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952" y="490476"/>
            <a:ext cx="17323810" cy="9304762"/>
            <a:chOff x="480952" y="490476"/>
            <a:chExt cx="17323810" cy="9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952" y="490476"/>
              <a:ext cx="17323810" cy="9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919" y="826167"/>
            <a:ext cx="310086" cy="310193"/>
            <a:chOff x="1332919" y="826167"/>
            <a:chExt cx="310086" cy="310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3291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0595" y="826167"/>
            <a:ext cx="310086" cy="310193"/>
            <a:chOff x="2510595" y="826167"/>
            <a:chExt cx="310086" cy="310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51059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8271" y="826167"/>
            <a:ext cx="310086" cy="310193"/>
            <a:chOff x="3688271" y="826167"/>
            <a:chExt cx="310086" cy="31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68827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65947" y="826167"/>
            <a:ext cx="310086" cy="310193"/>
            <a:chOff x="4865947" y="826167"/>
            <a:chExt cx="310086" cy="31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865947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43624" y="826167"/>
            <a:ext cx="310086" cy="310193"/>
            <a:chOff x="6043624" y="826167"/>
            <a:chExt cx="310086" cy="310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04362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1300" y="826167"/>
            <a:ext cx="310086" cy="310193"/>
            <a:chOff x="7221300" y="826167"/>
            <a:chExt cx="310086" cy="310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22130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8976" y="826167"/>
            <a:ext cx="310086" cy="310193"/>
            <a:chOff x="8398976" y="826167"/>
            <a:chExt cx="310086" cy="310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398976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6653" y="826167"/>
            <a:ext cx="310086" cy="310193"/>
            <a:chOff x="9576653" y="826167"/>
            <a:chExt cx="310086" cy="310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576653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54329" y="826167"/>
            <a:ext cx="310086" cy="310193"/>
            <a:chOff x="10754329" y="826167"/>
            <a:chExt cx="310086" cy="310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754329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2005" y="826167"/>
            <a:ext cx="310086" cy="310193"/>
            <a:chOff x="11932005" y="826167"/>
            <a:chExt cx="310086" cy="310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932005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09681" y="826167"/>
            <a:ext cx="310086" cy="310193"/>
            <a:chOff x="13109681" y="826167"/>
            <a:chExt cx="310086" cy="310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109681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87358" y="826167"/>
            <a:ext cx="310086" cy="310193"/>
            <a:chOff x="14287358" y="826167"/>
            <a:chExt cx="310086" cy="310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287358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465034" y="826167"/>
            <a:ext cx="310086" cy="310193"/>
            <a:chOff x="15465034" y="826167"/>
            <a:chExt cx="310086" cy="310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5465034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42710" y="826167"/>
            <a:ext cx="310086" cy="310193"/>
            <a:chOff x="16642710" y="826167"/>
            <a:chExt cx="310086" cy="310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42710" y="826167"/>
              <a:ext cx="310086" cy="310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0952" y="1492281"/>
            <a:ext cx="17323810" cy="21429"/>
            <a:chOff x="480952" y="1492281"/>
            <a:chExt cx="17323810" cy="2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480952" y="1492281"/>
              <a:ext cx="17323810" cy="2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2865" y="2271946"/>
            <a:ext cx="4229423" cy="387093"/>
            <a:chOff x="1332865" y="2271946"/>
            <a:chExt cx="4229423" cy="3870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865" y="2271946"/>
              <a:ext cx="4229423" cy="3870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7769" y="2271946"/>
            <a:ext cx="16294796" cy="644464"/>
            <a:chOff x="1177769" y="2271946"/>
            <a:chExt cx="16294796" cy="64446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769" y="2271946"/>
              <a:ext cx="16294796" cy="64446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541" y="1386397"/>
            <a:ext cx="5234515" cy="17016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5250" y="3945964"/>
            <a:ext cx="8484047" cy="4050761"/>
          </a:xfrm>
          <a:prstGeom prst="rect">
            <a:avLst/>
          </a:prstGeom>
        </p:spPr>
      </p:pic>
      <p:pic>
        <p:nvPicPr>
          <p:cNvPr id="2" name="20231227_154640">
            <a:hlinkClick r:id="" action="ppaction://media"/>
            <a:extLst>
              <a:ext uri="{FF2B5EF4-FFF2-40B4-BE49-F238E27FC236}">
                <a16:creationId xmlns:a16="http://schemas.microsoft.com/office/drawing/2014/main" id="{8AB574C0-E5E5-42FE-BE7C-C748809C2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75141" y="2726057"/>
            <a:ext cx="5763777" cy="6490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31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김예은[ 학부재학 / 통계학과 ]</cp:lastModifiedBy>
  <cp:revision>2</cp:revision>
  <dcterms:created xsi:type="dcterms:W3CDTF">2023-12-30T23:32:38Z</dcterms:created>
  <dcterms:modified xsi:type="dcterms:W3CDTF">2023-12-30T14:45:20Z</dcterms:modified>
</cp:coreProperties>
</file>